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000" r:id="rId2"/>
    <p:sldId id="1015" r:id="rId3"/>
    <p:sldId id="1016" r:id="rId4"/>
    <p:sldId id="1017" r:id="rId5"/>
    <p:sldId id="1018" r:id="rId6"/>
    <p:sldId id="1019" r:id="rId7"/>
    <p:sldId id="1020" r:id="rId8"/>
    <p:sldId id="1021" r:id="rId9"/>
    <p:sldId id="1022" r:id="rId10"/>
    <p:sldId id="1023" r:id="rId11"/>
    <p:sldId id="1024" r:id="rId12"/>
    <p:sldId id="1025" r:id="rId13"/>
    <p:sldId id="1033" r:id="rId14"/>
    <p:sldId id="1034" r:id="rId15"/>
    <p:sldId id="1035" r:id="rId16"/>
    <p:sldId id="1036" r:id="rId17"/>
    <p:sldId id="1037" r:id="rId18"/>
    <p:sldId id="1038" r:id="rId19"/>
    <p:sldId id="1039" r:id="rId20"/>
    <p:sldId id="1041" r:id="rId21"/>
    <p:sldId id="1042" r:id="rId22"/>
    <p:sldId id="1043" r:id="rId23"/>
    <p:sldId id="1051" r:id="rId24"/>
    <p:sldId id="1045" r:id="rId25"/>
    <p:sldId id="104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71" autoAdjust="0"/>
  </p:normalViewPr>
  <p:slideViewPr>
    <p:cSldViewPr>
      <p:cViewPr varScale="1">
        <p:scale>
          <a:sx n="79" d="100"/>
          <a:sy n="79" d="100"/>
        </p:scale>
        <p:origin x="3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E53A-EB15-4E91-B724-2ACEF8B48936}" type="datetimeFigureOut">
              <a:rPr lang="en-CA" smtClean="0"/>
              <a:t>2017-02-09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88FA8-EEBE-4E1C-951A-10B256534DB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9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EEAE-86B8-40CA-ACFC-E88ED340FF1A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884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59E3-59F8-4E61-BD2B-C5FB09AD33BB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691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2246-B1C2-40E7-BC8F-CF3D80DB1DA4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262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7F95-BD7A-4C4F-A44E-F66F73032514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862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46AC-76C8-4FAC-AC17-8FEE23C2B118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658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798D-B356-43C2-8D65-9F0D42217FE0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03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604D-26AF-46A1-992A-C8C55EB91E0E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661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C3A3-DB58-45D2-9162-261CAFBE22A3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151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B76-7CE1-40D2-AEC3-E4786A86C099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41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822F-2DDB-4DD8-ACD2-8D1198D6B0E0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971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A32C-3495-48A3-9886-091A8B602BD2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649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1E0E-6BC0-4D47-8FCA-9CA91C021F6A}" type="datetime1">
              <a:rPr lang="en-CA" smtClean="0"/>
              <a:t>2017-02-09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RayD.Bollman@sasktel.net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73D5-3F7F-4A81-A29C-13723FF5F3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992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s.gc.ca/collections/collection_2008/statcan/21-601-M/21-601-m2008090-eng.pd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</a:t>
            </a:fld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89644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</a:rPr>
              <a:t>Charts: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</a:rPr>
              <a:t>Population levels and trends:</a:t>
            </a:r>
          </a:p>
          <a:p>
            <a:pPr algn="ctr"/>
            <a:endParaRPr lang="en-US" sz="2400" b="1" dirty="0">
              <a:latin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</a:rPr>
              <a:t>Census Metropolitan Areas (CMAs)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</a:rPr>
              <a:t>Census Agglomerations (CAs)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</a:rPr>
              <a:t>Rural and Small Town (RST) areas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</a:rPr>
              <a:t>by province, 1966 </a:t>
            </a:r>
            <a:r>
              <a:rPr lang="en-US" sz="2400" b="1">
                <a:latin typeface="Arial" panose="020B0604020202020204" pitchFamily="34" charset="0"/>
              </a:rPr>
              <a:t>to </a:t>
            </a:r>
            <a:r>
              <a:rPr lang="en-US" sz="2400" b="1" smtClean="0">
                <a:latin typeface="Arial" panose="020B0604020202020204" pitchFamily="34" charset="0"/>
              </a:rPr>
              <a:t>2016</a:t>
            </a:r>
            <a:endParaRPr lang="en-US" sz="2400" b="1" dirty="0">
              <a:latin typeface="Arial" panose="020B0604020202020204" pitchFamily="34" charset="0"/>
            </a:endParaRPr>
          </a:p>
          <a:p>
            <a:pPr algn="ctr"/>
            <a:endParaRPr lang="en-CA" sz="1200" dirty="0"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2185" y="4005064"/>
            <a:ext cx="8971815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Reference: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Bollman, Ray D. and Heather A. Clemenson (2008) </a:t>
            </a:r>
            <a:r>
              <a:rPr kumimoji="0" lang="en-CA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 and Change in Canada’s Rural Demography: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Update to 2006 with Provincial Detail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(Ottawa: Statistics Canada, Agriculture and Rural Working Paper No. 90, Catalogue no. 21-601-MIE)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http://publications.gc.ca/collections/collection_2008/statcan/21-601-M/21-601-m2008090-eng.pdf</a:t>
            </a:r>
            <a:r>
              <a:rPr kumimoji="0" lang="en-CA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319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10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11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12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56132"/>
            <a:ext cx="8150232" cy="554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05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13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0656"/>
            <a:ext cx="8150232" cy="55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6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14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0656"/>
            <a:ext cx="8150232" cy="55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93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15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0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16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870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17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6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18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17" y="665179"/>
            <a:ext cx="8141166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16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19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7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2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0656"/>
            <a:ext cx="8150232" cy="55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88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20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86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21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87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22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23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56132"/>
            <a:ext cx="8150232" cy="554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8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24</a:t>
            </a:fld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20" y="448054"/>
            <a:ext cx="8222759" cy="596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65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25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6632"/>
            <a:ext cx="8407042" cy="648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01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3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0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4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6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5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0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6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0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7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5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8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3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436096" y="6469634"/>
            <a:ext cx="2895600" cy="365125"/>
          </a:xfrm>
        </p:spPr>
        <p:txBody>
          <a:bodyPr/>
          <a:lstStyle/>
          <a:p>
            <a:r>
              <a:rPr lang="en-CA" dirty="0"/>
              <a:t>RayD.Bollman@sasktel.net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D3A073D5-3F7F-4A81-A29C-13723FF5F34F}" type="slidenum">
              <a:rPr lang="en-CA" smtClean="0"/>
              <a:t>9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4" y="665179"/>
            <a:ext cx="8150232" cy="55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9694</TotalTime>
  <Words>138</Words>
  <Application>Microsoft Office PowerPoint</Application>
  <PresentationFormat>On-screen Show (4:3)</PresentationFormat>
  <Paragraphs>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</dc:creator>
  <cp:lastModifiedBy>Terri Macdonald</cp:lastModifiedBy>
  <cp:revision>154</cp:revision>
  <dcterms:created xsi:type="dcterms:W3CDTF">2016-06-30T17:22:25Z</dcterms:created>
  <dcterms:modified xsi:type="dcterms:W3CDTF">2017-02-09T22:36:48Z</dcterms:modified>
</cp:coreProperties>
</file>